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" y="-70850"/>
            <a:ext cx="9143700" cy="791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13" y="-184149"/>
            <a:ext cx="9143700" cy="102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FFFFFF"/>
                </a:solidFill>
              </a:rPr>
              <a:t>Case Study:</a:t>
            </a:r>
            <a:r>
              <a:rPr lang="en" sz="3000">
                <a:solidFill>
                  <a:srgbClr val="FFFFFF"/>
                </a:solidFill>
              </a:rPr>
              <a:t> Engagement</a:t>
            </a:r>
            <a:endParaRPr i="1" sz="300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16325" y="727075"/>
            <a:ext cx="81117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rgbClr val="0D1020"/>
                </a:solidFill>
              </a:rPr>
              <a:t>Consumer electronic brand increased brand engagement through growth in action intent, social interactions, and website visits. </a:t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9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0D102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641500" y="1575025"/>
            <a:ext cx="4033200" cy="1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D1020"/>
                </a:solidFill>
              </a:rPr>
              <a:t>1. Objective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This consumer electronic brand wanted to increase brand engagement among its target audience.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D1020"/>
                </a:solidFill>
              </a:rPr>
              <a:t>2. Solution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This brand repurposed their already existing social creatives instead of using standard display creatives. Our familiar format and increased size led to increase website clicks and social interactions.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D1020"/>
                </a:solidFill>
              </a:rPr>
              <a:t>3. Results</a:t>
            </a:r>
            <a:endParaRPr b="1"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rgbClr val="0D1020"/>
                </a:solidFill>
              </a:rPr>
              <a:t>The brand saw a 55% increase in intent to purchase the product, a 77% increase in interactions on social media, and a 33% increase in website visits compared to standard display.</a:t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D102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D1020"/>
                </a:solidFill>
              </a:rPr>
              <a:t>`</a:t>
            </a:r>
            <a:endParaRPr sz="1000">
              <a:solidFill>
                <a:srgbClr val="0D1020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752725" y="4098685"/>
            <a:ext cx="1131600" cy="537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033718" y="4165381"/>
            <a:ext cx="569400" cy="20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</a:rPr>
              <a:t>55%</a:t>
            </a:r>
            <a:endParaRPr sz="1500">
              <a:solidFill>
                <a:srgbClr val="FFFFFF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752725" y="4395394"/>
            <a:ext cx="1131600" cy="17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Increase in </a:t>
            </a:r>
            <a:endParaRPr sz="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FFFF"/>
                </a:solidFill>
              </a:rPr>
              <a:t>action intent</a:t>
            </a:r>
            <a:endParaRPr sz="800">
              <a:solidFill>
                <a:srgbClr val="FFFFFF"/>
              </a:solidFill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6124325" y="4098685"/>
            <a:ext cx="1131600" cy="537000"/>
            <a:chOff x="4683225" y="4252023"/>
            <a:chExt cx="1131600" cy="537000"/>
          </a:xfrm>
        </p:grpSpPr>
        <p:sp>
          <p:nvSpPr>
            <p:cNvPr id="62" name="Google Shape;62;p13"/>
            <p:cNvSpPr/>
            <p:nvPr/>
          </p:nvSpPr>
          <p:spPr>
            <a:xfrm>
              <a:off x="4683225" y="4252023"/>
              <a:ext cx="1131600" cy="537000"/>
            </a:xfrm>
            <a:prstGeom prst="roundRect">
              <a:avLst>
                <a:gd fmla="val 16667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964218" y="4318719"/>
              <a:ext cx="569400" cy="2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</a:rPr>
                <a:t>77%</a:t>
              </a:r>
              <a:endParaRPr sz="1500">
                <a:solidFill>
                  <a:srgbClr val="FFFFFF"/>
                </a:solidFill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4683225" y="4548731"/>
              <a:ext cx="1131600" cy="17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Increase in </a:t>
              </a:r>
              <a:endParaRPr sz="800">
                <a:solidFill>
                  <a:srgbClr val="FFFFFF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s</a:t>
              </a:r>
              <a:r>
                <a:rPr lang="en" sz="800">
                  <a:solidFill>
                    <a:srgbClr val="FFFFFF"/>
                  </a:solidFill>
                </a:rPr>
                <a:t>ocial interactions</a:t>
              </a:r>
              <a:endParaRPr sz="800">
                <a:solidFill>
                  <a:srgbClr val="FFFFFF"/>
                </a:solidFill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7495925" y="4098685"/>
            <a:ext cx="1131600" cy="537000"/>
            <a:chOff x="4683225" y="4252023"/>
            <a:chExt cx="1131600" cy="537000"/>
          </a:xfrm>
        </p:grpSpPr>
        <p:sp>
          <p:nvSpPr>
            <p:cNvPr id="66" name="Google Shape;66;p13"/>
            <p:cNvSpPr/>
            <p:nvPr/>
          </p:nvSpPr>
          <p:spPr>
            <a:xfrm>
              <a:off x="4683225" y="4252023"/>
              <a:ext cx="1131600" cy="537000"/>
            </a:xfrm>
            <a:prstGeom prst="roundRect">
              <a:avLst>
                <a:gd fmla="val 16667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964218" y="4318719"/>
              <a:ext cx="569400" cy="2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rgbClr val="FFFFFF"/>
                  </a:solidFill>
                </a:rPr>
                <a:t>33%</a:t>
              </a:r>
              <a:endParaRPr sz="1500">
                <a:solidFill>
                  <a:srgbClr val="FFFFFF"/>
                </a:solidFill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683225" y="4548731"/>
              <a:ext cx="1131600" cy="17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Increase in</a:t>
              </a:r>
              <a:endParaRPr sz="800">
                <a:solidFill>
                  <a:srgbClr val="FFFFFF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solidFill>
                    <a:srgbClr val="FFFFFF"/>
                  </a:solidFill>
                </a:rPr>
                <a:t>w</a:t>
              </a:r>
              <a:r>
                <a:rPr lang="en" sz="800">
                  <a:solidFill>
                    <a:srgbClr val="FFFFFF"/>
                  </a:solidFill>
                </a:rPr>
                <a:t>ebsite visits</a:t>
              </a:r>
              <a:endParaRPr sz="800">
                <a:solidFill>
                  <a:srgbClr val="FFFFFF"/>
                </a:solidFill>
              </a:endParaRPr>
            </a:p>
          </p:txBody>
        </p:sp>
      </p:grp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900" y="1460000"/>
            <a:ext cx="3700349" cy="3443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